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30ada9facdb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30ada9facdb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0ada9facdb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0ada9facdb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0ada9facdb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0ada9facdb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8.png"/><Relationship Id="rId4" Type="http://schemas.openxmlformats.org/officeDocument/2006/relationships/image" Target="../media/image4.png"/><Relationship Id="rId10" Type="http://schemas.openxmlformats.org/officeDocument/2006/relationships/image" Target="../media/image3.png"/><Relationship Id="rId9" Type="http://schemas.openxmlformats.org/officeDocument/2006/relationships/image" Target="../media/image2.png"/><Relationship Id="rId5" Type="http://schemas.openxmlformats.org/officeDocument/2006/relationships/hyperlink" Target="https://icict.buet.ac.bd" TargetMode="External"/><Relationship Id="rId6" Type="http://schemas.openxmlformats.org/officeDocument/2006/relationships/image" Target="../media/image1.png"/><Relationship Id="rId7" Type="http://schemas.openxmlformats.org/officeDocument/2006/relationships/image" Target="../media/image6.png"/><Relationship Id="rId8" Type="http://schemas.openxmlformats.org/officeDocument/2006/relationships/image" Target="../media/image5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" name="Google Shape;11;p2"/>
          <p:cNvSpPr txBox="1"/>
          <p:nvPr/>
        </p:nvSpPr>
        <p:spPr>
          <a:xfrm>
            <a:off x="2070000" y="95250"/>
            <a:ext cx="5004000" cy="11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solidFill>
                  <a:srgbClr val="073763"/>
                </a:solidFill>
              </a:rPr>
              <a:t>2024 2nd International Conference on Information and Communication Technology (ICICT)</a:t>
            </a:r>
            <a:endParaRPr b="1" sz="1600">
              <a:solidFill>
                <a:srgbClr val="073763"/>
              </a:solidFill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rgbClr val="073763"/>
                </a:solidFill>
              </a:rPr>
              <a:t>October 21-22, 2024</a:t>
            </a:r>
            <a:endParaRPr b="1" sz="1000">
              <a:solidFill>
                <a:srgbClr val="073763"/>
              </a:solidFill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073763"/>
                </a:solidFill>
              </a:rPr>
              <a:t>Institute of Information and Communication Technology (IICT)</a:t>
            </a:r>
            <a:endParaRPr b="1" sz="1100">
              <a:solidFill>
                <a:srgbClr val="073763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073763"/>
                </a:solidFill>
              </a:rPr>
              <a:t>Bangladesh University of Engineering and Technology (BUET)</a:t>
            </a:r>
            <a:endParaRPr b="1" sz="1100">
              <a:solidFill>
                <a:srgbClr val="073763"/>
              </a:solidFill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-150" y="4579225"/>
            <a:ext cx="9144000" cy="564300"/>
          </a:xfrm>
          <a:prstGeom prst="rect">
            <a:avLst/>
          </a:prstGeom>
          <a:solidFill>
            <a:srgbClr val="9FC5E8"/>
          </a:solidFill>
          <a:ln cap="flat" cmpd="sng" w="9525">
            <a:solidFill>
              <a:srgbClr val="9FC5E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" name="Google Shape;13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670" y="218825"/>
            <a:ext cx="1193660" cy="1164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67500" y="218825"/>
            <a:ext cx="1021000" cy="1021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"/>
          <p:cNvSpPr txBox="1"/>
          <p:nvPr/>
        </p:nvSpPr>
        <p:spPr>
          <a:xfrm>
            <a:off x="927800" y="4637322"/>
            <a:ext cx="1608900" cy="6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Organised By:</a:t>
            </a:r>
            <a:endParaRPr b="1"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                          IICT, BUET</a:t>
            </a:r>
            <a:endParaRPr b="1" sz="900">
              <a:solidFill>
                <a:schemeClr val="dk1"/>
              </a:solidFill>
            </a:endParaRPr>
          </a:p>
        </p:txBody>
      </p:sp>
      <p:pic>
        <p:nvPicPr>
          <p:cNvPr id="16" name="Google Shape;16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587025"/>
            <a:ext cx="548700" cy="5487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 txBox="1"/>
          <p:nvPr/>
        </p:nvSpPr>
        <p:spPr>
          <a:xfrm>
            <a:off x="7448238" y="1163625"/>
            <a:ext cx="1459500" cy="2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rgbClr val="3D85C6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https://icict.buet.ac.bd</a:t>
            </a:r>
            <a:endParaRPr sz="1000">
              <a:solidFill>
                <a:srgbClr val="3D85C6"/>
              </a:solidFill>
            </a:endParaRPr>
          </a:p>
        </p:txBody>
      </p:sp>
      <p:pic>
        <p:nvPicPr>
          <p:cNvPr id="18" name="Google Shape;18;p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936800" y="4615230"/>
            <a:ext cx="393600" cy="39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 txBox="1"/>
          <p:nvPr/>
        </p:nvSpPr>
        <p:spPr>
          <a:xfrm>
            <a:off x="2756600" y="4637325"/>
            <a:ext cx="2695200" cy="6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Technical Co-sponsor:</a:t>
            </a:r>
            <a:endParaRPr b="1"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                                                       IEEE BDS</a:t>
            </a:r>
            <a:endParaRPr b="1" sz="900">
              <a:solidFill>
                <a:schemeClr val="dk1"/>
              </a:solidFill>
            </a:endParaRPr>
          </a:p>
        </p:txBody>
      </p:sp>
      <p:pic>
        <p:nvPicPr>
          <p:cNvPr id="20" name="Google Shape;20;p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156115" y="4625250"/>
            <a:ext cx="1119020" cy="39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2"/>
          <p:cNvSpPr txBox="1"/>
          <p:nvPr/>
        </p:nvSpPr>
        <p:spPr>
          <a:xfrm>
            <a:off x="5423600" y="4637325"/>
            <a:ext cx="3597600" cy="67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Financial</a:t>
            </a:r>
            <a:r>
              <a:rPr b="1" lang="en" sz="900">
                <a:solidFill>
                  <a:schemeClr val="dk1"/>
                </a:solidFill>
              </a:rPr>
              <a:t> Co-sponsors:</a:t>
            </a:r>
            <a:endParaRPr b="1" sz="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                                                BdREN          bKash</a:t>
            </a:r>
            <a:endParaRPr b="1" sz="900">
              <a:solidFill>
                <a:schemeClr val="dk1"/>
              </a:solidFill>
            </a:endParaRPr>
          </a:p>
        </p:txBody>
      </p:sp>
      <p:pic>
        <p:nvPicPr>
          <p:cNvPr id="22" name="Google Shape;22;p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838025" y="4579223"/>
            <a:ext cx="610234" cy="39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8313025" y="4601025"/>
            <a:ext cx="309550" cy="51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7683837" y="4579225"/>
            <a:ext cx="393600" cy="39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0" name="Google Shape;60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/>
          <p:nvPr/>
        </p:nvSpPr>
        <p:spPr>
          <a:xfrm>
            <a:off x="-150" y="4579225"/>
            <a:ext cx="9144000" cy="564300"/>
          </a:xfrm>
          <a:prstGeom prst="rect">
            <a:avLst/>
          </a:prstGeom>
          <a:solidFill>
            <a:srgbClr val="6FA8DC"/>
          </a:solidFill>
          <a:ln cap="flat" cmpd="sng" w="9525">
            <a:solidFill>
              <a:srgbClr val="6FA8D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4"/>
          <p:cNvSpPr txBox="1"/>
          <p:nvPr>
            <p:ph type="title"/>
          </p:nvPr>
        </p:nvSpPr>
        <p:spPr>
          <a:xfrm>
            <a:off x="311700" y="134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2400"/>
              <a:buNone/>
              <a:defRPr b="1" sz="2400">
                <a:solidFill>
                  <a:srgbClr val="0B539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" type="body"/>
          </p:nvPr>
        </p:nvSpPr>
        <p:spPr>
          <a:xfrm>
            <a:off x="311700" y="695275"/>
            <a:ext cx="8520600" cy="388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○"/>
              <a:defRPr sz="1600">
                <a:solidFill>
                  <a:schemeClr val="dk1"/>
                </a:solidFill>
              </a:defRPr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■"/>
              <a:defRPr sz="1600"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 sz="1200">
                <a:solidFill>
                  <a:schemeClr val="dk1"/>
                </a:solidFill>
              </a:defRPr>
            </a:lvl1pPr>
            <a:lvl2pPr lvl="1">
              <a:buNone/>
              <a:defRPr sz="1200">
                <a:solidFill>
                  <a:schemeClr val="dk1"/>
                </a:solidFill>
              </a:defRPr>
            </a:lvl2pPr>
            <a:lvl3pPr lvl="2">
              <a:buNone/>
              <a:defRPr sz="1200">
                <a:solidFill>
                  <a:schemeClr val="dk1"/>
                </a:solidFill>
              </a:defRPr>
            </a:lvl3pPr>
            <a:lvl4pPr lvl="3">
              <a:buNone/>
              <a:defRPr sz="1200">
                <a:solidFill>
                  <a:schemeClr val="dk1"/>
                </a:solidFill>
              </a:defRPr>
            </a:lvl4pPr>
            <a:lvl5pPr lvl="4">
              <a:buNone/>
              <a:defRPr sz="1200">
                <a:solidFill>
                  <a:schemeClr val="dk1"/>
                </a:solidFill>
              </a:defRPr>
            </a:lvl5pPr>
            <a:lvl6pPr lvl="5">
              <a:buNone/>
              <a:defRPr sz="1200">
                <a:solidFill>
                  <a:schemeClr val="dk1"/>
                </a:solidFill>
              </a:defRPr>
            </a:lvl6pPr>
            <a:lvl7pPr lvl="6">
              <a:buNone/>
              <a:defRPr sz="1200">
                <a:solidFill>
                  <a:schemeClr val="dk1"/>
                </a:solidFill>
              </a:defRPr>
            </a:lvl7pPr>
            <a:lvl8pPr lvl="7">
              <a:buNone/>
              <a:defRPr sz="1200">
                <a:solidFill>
                  <a:schemeClr val="dk1"/>
                </a:solidFill>
              </a:defRPr>
            </a:lvl8pPr>
            <a:lvl9pPr lvl="8">
              <a:buNone/>
              <a:defRPr sz="1200">
                <a:solidFill>
                  <a:schemeClr val="dk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3" name="Google Shape;3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4587025"/>
            <a:ext cx="548700" cy="54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5" name="Google Shape;45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7" name="Google Shape;57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00878" y="3007463"/>
            <a:ext cx="1144970" cy="11643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3"/>
          <p:cNvSpPr txBox="1"/>
          <p:nvPr/>
        </p:nvSpPr>
        <p:spPr>
          <a:xfrm>
            <a:off x="606000" y="1751700"/>
            <a:ext cx="7932000" cy="150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rgbClr val="073763"/>
                </a:solidFill>
              </a:rPr>
              <a:t>Paper Title Goes Here</a:t>
            </a:r>
            <a:endParaRPr b="1" sz="2200">
              <a:solidFill>
                <a:srgbClr val="073763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chemeClr val="dk2"/>
                </a:solidFill>
              </a:rPr>
              <a:t>Author Names</a:t>
            </a:r>
            <a:endParaRPr i="1" sz="1800">
              <a:solidFill>
                <a:schemeClr val="dk2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Author Affiliations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606000" y="4095575"/>
            <a:ext cx="18510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Paper ID: </a:t>
            </a:r>
            <a:r>
              <a:rPr lang="en">
                <a:solidFill>
                  <a:srgbClr val="073763"/>
                </a:solidFill>
              </a:rPr>
              <a:t>000</a:t>
            </a:r>
            <a:r>
              <a:rPr lang="en" sz="1800">
                <a:solidFill>
                  <a:schemeClr val="dk2"/>
                </a:solidFill>
              </a:rPr>
              <a:t>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2914500" y="4095575"/>
            <a:ext cx="18510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Session: </a:t>
            </a:r>
            <a:r>
              <a:rPr lang="en">
                <a:solidFill>
                  <a:srgbClr val="073763"/>
                </a:solidFill>
              </a:rPr>
              <a:t>1A</a:t>
            </a:r>
            <a:r>
              <a:rPr lang="en" sz="1800">
                <a:solidFill>
                  <a:schemeClr val="dk2"/>
                </a:solidFill>
              </a:rPr>
              <a:t> 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5223000" y="4095575"/>
            <a:ext cx="18510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Date: 21 Oct 2024</a:t>
            </a:r>
            <a:r>
              <a:rPr lang="en" sz="1800">
                <a:solidFill>
                  <a:schemeClr val="dk2"/>
                </a:solidFill>
              </a:rPr>
              <a:t> 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type="title"/>
          </p:nvPr>
        </p:nvSpPr>
        <p:spPr>
          <a:xfrm>
            <a:off x="311700" y="134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 of Presentation</a:t>
            </a:r>
            <a:endParaRPr/>
          </a:p>
        </p:txBody>
      </p:sp>
      <p:sp>
        <p:nvSpPr>
          <p:cNvPr id="78" name="Google Shape;78;p14"/>
          <p:cNvSpPr txBox="1"/>
          <p:nvPr>
            <p:ph idx="1" type="body"/>
          </p:nvPr>
        </p:nvSpPr>
        <p:spPr>
          <a:xfrm>
            <a:off x="311700" y="695275"/>
            <a:ext cx="8520600" cy="388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Introduction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Background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Motivation and Objective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Contribution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Theory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Methodology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Results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Conclusion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Acknowledgement and Reference</a:t>
            </a:r>
            <a:endParaRPr/>
          </a:p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0" name="Google Shape;80;p14"/>
          <p:cNvSpPr txBox="1"/>
          <p:nvPr/>
        </p:nvSpPr>
        <p:spPr>
          <a:xfrm>
            <a:off x="669650" y="4663225"/>
            <a:ext cx="7477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Paper ID: 000 First Author et. al. “Presentation Name” Session 1A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type="title"/>
          </p:nvPr>
        </p:nvSpPr>
        <p:spPr>
          <a:xfrm>
            <a:off x="311700" y="134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Acknowledgement &amp; References</a:t>
            </a:r>
            <a:endParaRPr/>
          </a:p>
        </p:txBody>
      </p:sp>
      <p:sp>
        <p:nvSpPr>
          <p:cNvPr id="86" name="Google Shape;86;p15"/>
          <p:cNvSpPr txBox="1"/>
          <p:nvPr>
            <p:ph idx="1" type="body"/>
          </p:nvPr>
        </p:nvSpPr>
        <p:spPr>
          <a:xfrm>
            <a:off x="311700" y="695275"/>
            <a:ext cx="8520600" cy="388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t/>
            </a:r>
            <a:endParaRPr/>
          </a:p>
        </p:txBody>
      </p:sp>
      <p:sp>
        <p:nvSpPr>
          <p:cNvPr id="87" name="Google Shape;87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8" name="Google Shape;88;p15"/>
          <p:cNvSpPr txBox="1"/>
          <p:nvPr/>
        </p:nvSpPr>
        <p:spPr>
          <a:xfrm>
            <a:off x="669650" y="4663225"/>
            <a:ext cx="7477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Paper ID: 000 First Author et. al. “Presentation Name” Session 1A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6"/>
          <p:cNvSpPr txBox="1"/>
          <p:nvPr>
            <p:ph type="title"/>
          </p:nvPr>
        </p:nvSpPr>
        <p:spPr>
          <a:xfrm>
            <a:off x="311700" y="1342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6"/>
          <p:cNvSpPr txBox="1"/>
          <p:nvPr>
            <p:ph idx="1" type="body"/>
          </p:nvPr>
        </p:nvSpPr>
        <p:spPr>
          <a:xfrm>
            <a:off x="311700" y="695275"/>
            <a:ext cx="8520600" cy="388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0B5394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0B5394"/>
              </a:solidFill>
            </a:endParaRPr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en" sz="4000">
                <a:solidFill>
                  <a:srgbClr val="0B5394"/>
                </a:solidFill>
              </a:rPr>
              <a:t>Thank You</a:t>
            </a:r>
            <a:endParaRPr b="1" sz="4000">
              <a:solidFill>
                <a:srgbClr val="0B5394"/>
              </a:solidFill>
            </a:endParaRPr>
          </a:p>
        </p:txBody>
      </p:sp>
      <p:sp>
        <p:nvSpPr>
          <p:cNvPr id="95" name="Google Shape;95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6" name="Google Shape;96;p16"/>
          <p:cNvSpPr txBox="1"/>
          <p:nvPr/>
        </p:nvSpPr>
        <p:spPr>
          <a:xfrm>
            <a:off x="669650" y="4663225"/>
            <a:ext cx="74772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Paper ID: 000 First Author et. al. “Presentation Name” Session 1A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